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3" r:id="rId7"/>
    <p:sldId id="262" r:id="rId8"/>
    <p:sldId id="264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7"/>
  </p:normalViewPr>
  <p:slideViewPr>
    <p:cSldViewPr snapToGrid="0" snapToObjects="1">
      <p:cViewPr varScale="1">
        <p:scale>
          <a:sx n="130" d="100"/>
          <a:sy n="130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634C53-3CCA-824F-81D6-EAC04BED8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29" y="2063261"/>
            <a:ext cx="7197726" cy="892254"/>
          </a:xfrm>
        </p:spPr>
        <p:txBody>
          <a:bodyPr/>
          <a:lstStyle/>
          <a:p>
            <a:pPr algn="ctr"/>
            <a:r>
              <a:rPr kumimoji="1" lang="en-US" altLang="zh-CN" dirty="0"/>
              <a:t>Dubbo</a:t>
            </a:r>
            <a:r>
              <a:rPr kumimoji="1" lang="zh-CN" altLang="en-US" dirty="0"/>
              <a:t>原理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0375D0-29CD-6244-B9DD-76A2EAEA83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盛超杰</a:t>
            </a:r>
            <a:endParaRPr kumimoji="1" lang="en-US" altLang="zh-CN" dirty="0"/>
          </a:p>
          <a:p>
            <a:r>
              <a:rPr kumimoji="1" lang="zh-CN" altLang="en-US" dirty="0"/>
              <a:t>金融业务开发部</a:t>
            </a:r>
            <a:r>
              <a:rPr kumimoji="1" lang="en-US" altLang="zh-CN" dirty="0"/>
              <a:t>-</a:t>
            </a:r>
            <a:r>
              <a:rPr kumimoji="1" lang="zh-CN" altLang="en-US" dirty="0"/>
              <a:t>供应链金融</a:t>
            </a:r>
          </a:p>
        </p:txBody>
      </p:sp>
    </p:spTree>
    <p:extLst>
      <p:ext uri="{BB962C8B-B14F-4D97-AF65-F5344CB8AC3E}">
        <p14:creationId xmlns:p14="http://schemas.microsoft.com/office/powerpoint/2010/main" val="1433101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E8B337-29B6-1343-8AD5-5ACF9F732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57908"/>
            <a:ext cx="10131425" cy="5861538"/>
          </a:xfrm>
        </p:spPr>
        <p:txBody>
          <a:bodyPr>
            <a:normAutofit/>
          </a:bodyPr>
          <a:lstStyle/>
          <a:p>
            <a:r>
              <a:rPr kumimoji="1" lang="en-US" altLang="zh-CN" sz="3200" dirty="0"/>
              <a:t>1.</a:t>
            </a:r>
            <a:r>
              <a:rPr kumimoji="1" lang="zh-CN" altLang="en-US" sz="3200" dirty="0"/>
              <a:t> 原理介绍</a:t>
            </a:r>
            <a:endParaRPr kumimoji="1" lang="en-US" altLang="zh-CN" sz="3200" dirty="0"/>
          </a:p>
          <a:p>
            <a:endParaRPr kumimoji="1" lang="en-US" altLang="zh-CN" sz="3200" dirty="0"/>
          </a:p>
          <a:p>
            <a:r>
              <a:rPr kumimoji="1" lang="en-US" altLang="zh-CN" sz="3200" dirty="0"/>
              <a:t>2.</a:t>
            </a:r>
            <a:r>
              <a:rPr kumimoji="1" lang="zh-CN" altLang="en-US" sz="3200" dirty="0"/>
              <a:t>使用技巧</a:t>
            </a:r>
            <a:endParaRPr kumimoji="1" lang="en-US" altLang="zh-CN" sz="3200" dirty="0"/>
          </a:p>
          <a:p>
            <a:endParaRPr kumimoji="1" lang="en-US" altLang="zh-CN" sz="3200" dirty="0"/>
          </a:p>
          <a:p>
            <a:r>
              <a:rPr kumimoji="1" lang="en-US" altLang="zh-CN" sz="3200" dirty="0"/>
              <a:t>3.</a:t>
            </a:r>
            <a:r>
              <a:rPr kumimoji="1" lang="zh-CN" altLang="en-US" sz="3200" dirty="0"/>
              <a:t>源码分析</a:t>
            </a:r>
          </a:p>
        </p:txBody>
      </p:sp>
    </p:spTree>
    <p:extLst>
      <p:ext uri="{BB962C8B-B14F-4D97-AF65-F5344CB8AC3E}">
        <p14:creationId xmlns:p14="http://schemas.microsoft.com/office/powerpoint/2010/main" val="2849819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7CDB2CA-5BDC-F64A-B1E4-F808BF030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77" y="334089"/>
            <a:ext cx="10597661" cy="596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379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264862-1393-164C-88B1-753E8F448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使用技巧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9AFFAE-8D45-D643-80B2-8A50057C6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异常处理与重试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异步调用</a:t>
            </a:r>
            <a:endParaRPr kumimoji="1" lang="en-US" altLang="zh-CN" dirty="0"/>
          </a:p>
          <a:p>
            <a:r>
              <a:rPr kumimoji="1" lang="en-US" altLang="zh-CN" dirty="0"/>
              <a:t>3.telnet</a:t>
            </a:r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直连调用</a:t>
            </a:r>
            <a:endParaRPr kumimoji="1" lang="en-US" altLang="zh-CN" dirty="0"/>
          </a:p>
          <a:p>
            <a:r>
              <a:rPr kumimoji="1" lang="en-US" altLang="zh-CN" dirty="0"/>
              <a:t>5. </a:t>
            </a:r>
            <a:r>
              <a:rPr kumimoji="1" lang="zh-CN" altLang="en-US" dirty="0"/>
              <a:t>动态配置 路由配置</a:t>
            </a:r>
          </a:p>
        </p:txBody>
      </p:sp>
    </p:spTree>
    <p:extLst>
      <p:ext uri="{BB962C8B-B14F-4D97-AF65-F5344CB8AC3E}">
        <p14:creationId xmlns:p14="http://schemas.microsoft.com/office/powerpoint/2010/main" val="3337856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7BC286-DDDC-C84C-88E7-0D50A591A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 源码分析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A7CAD3-CF2C-2D48-81A9-906D7EB4A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447" y="2153790"/>
            <a:ext cx="10131425" cy="3649133"/>
          </a:xfrm>
        </p:spPr>
        <p:txBody>
          <a:bodyPr>
            <a:normAutofit/>
          </a:bodyPr>
          <a:lstStyle/>
          <a:p>
            <a:r>
              <a:rPr kumimoji="1" lang="en-US" altLang="zh-CN" sz="3200" dirty="0"/>
              <a:t>1.</a:t>
            </a:r>
            <a:r>
              <a:rPr kumimoji="1" lang="zh-CN" altLang="en-US" sz="3200" dirty="0"/>
              <a:t>  </a:t>
            </a:r>
            <a:r>
              <a:rPr kumimoji="1" lang="en-US" altLang="zh-CN" sz="3200" dirty="0"/>
              <a:t>SPI</a:t>
            </a:r>
          </a:p>
          <a:p>
            <a:r>
              <a:rPr kumimoji="1" lang="en-US" altLang="zh-CN" sz="3200" dirty="0"/>
              <a:t>2.</a:t>
            </a:r>
            <a:r>
              <a:rPr kumimoji="1" lang="zh-CN" altLang="en-US" sz="3200" dirty="0"/>
              <a:t>  服务发布</a:t>
            </a:r>
            <a:endParaRPr kumimoji="1" lang="en-US" altLang="zh-CN" sz="3200" dirty="0"/>
          </a:p>
          <a:p>
            <a:r>
              <a:rPr kumimoji="1" lang="en-US" altLang="zh-CN" sz="3200" dirty="0"/>
              <a:t>3.</a:t>
            </a:r>
            <a:r>
              <a:rPr kumimoji="1" lang="zh-CN" altLang="en-US" sz="3200" dirty="0"/>
              <a:t>  服务引入</a:t>
            </a:r>
            <a:endParaRPr kumimoji="1" lang="en-US" altLang="zh-CN" sz="3200" dirty="0"/>
          </a:p>
          <a:p>
            <a:r>
              <a:rPr kumimoji="1" lang="en-US" altLang="zh-CN" sz="3200" dirty="0"/>
              <a:t>4.</a:t>
            </a:r>
            <a:r>
              <a:rPr kumimoji="1" lang="zh-CN" altLang="en-US" sz="3200" dirty="0"/>
              <a:t>  服务调用</a:t>
            </a:r>
            <a:endParaRPr kumimoji="1"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299147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2591FD-50C4-224F-9395-72351E62B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SPI</a:t>
            </a:r>
            <a:r>
              <a:rPr kumimoji="1" lang="zh-CN" altLang="en-US" dirty="0"/>
              <a:t>四大特性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EA2EB2-3AC2-0A43-8D1B-65645F879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/>
              <a:t>1.</a:t>
            </a:r>
            <a:r>
              <a:rPr kumimoji="1" lang="zh-CN" altLang="en-US" sz="4000" dirty="0"/>
              <a:t> 扩展点自动注入</a:t>
            </a:r>
            <a:endParaRPr kumimoji="1" lang="en-US" altLang="zh-CN" sz="4000" dirty="0"/>
          </a:p>
          <a:p>
            <a:r>
              <a:rPr kumimoji="1" lang="en-US" altLang="zh-CN" sz="4000" dirty="0"/>
              <a:t>2.</a:t>
            </a:r>
            <a:r>
              <a:rPr kumimoji="1" lang="zh-CN" altLang="en-US" sz="4000" dirty="0"/>
              <a:t> 扩展点自动包装</a:t>
            </a:r>
            <a:endParaRPr kumimoji="1" lang="en-US" altLang="zh-CN" sz="4000" dirty="0"/>
          </a:p>
          <a:p>
            <a:r>
              <a:rPr kumimoji="1" lang="en-US" altLang="zh-CN" sz="4000" dirty="0"/>
              <a:t>3.</a:t>
            </a:r>
            <a:r>
              <a:rPr kumimoji="1" lang="zh-CN" altLang="en-US" sz="4000" dirty="0"/>
              <a:t> 扩展点自动激活</a:t>
            </a:r>
            <a:endParaRPr kumimoji="1" lang="en-US" altLang="zh-CN" sz="4000" dirty="0"/>
          </a:p>
          <a:p>
            <a:r>
              <a:rPr kumimoji="1" lang="en-US" altLang="zh-CN" sz="4000" dirty="0"/>
              <a:t>4.</a:t>
            </a:r>
            <a:r>
              <a:rPr kumimoji="1" lang="zh-CN" altLang="en-US" sz="4000" dirty="0"/>
              <a:t> 扩展点自适应</a:t>
            </a:r>
          </a:p>
        </p:txBody>
      </p:sp>
    </p:spTree>
    <p:extLst>
      <p:ext uri="{BB962C8B-B14F-4D97-AF65-F5344CB8AC3E}">
        <p14:creationId xmlns:p14="http://schemas.microsoft.com/office/powerpoint/2010/main" val="1091087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FF0DA8D-0D86-4A4C-9265-A51734DAD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662" y="323849"/>
            <a:ext cx="6830646" cy="630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643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E2A346F-33F7-7A40-9C84-5A50F1C23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04" y="1044682"/>
            <a:ext cx="7138942" cy="245197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6F59EFC-D44D-284D-A5AC-44CAB8A54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559" y="1044682"/>
            <a:ext cx="44577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64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2F5D6A2-8B99-E34A-AA34-FC65E373E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484" y="316034"/>
            <a:ext cx="8343900" cy="624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574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体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天体</Template>
  <TotalTime>5655</TotalTime>
  <Words>87</Words>
  <Application>Microsoft Macintosh PowerPoint</Application>
  <PresentationFormat>宽屏</PresentationFormat>
  <Paragraphs>24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宋体</vt:lpstr>
      <vt:lpstr>Arial</vt:lpstr>
      <vt:lpstr>Calibri</vt:lpstr>
      <vt:lpstr>Calibri Light</vt:lpstr>
      <vt:lpstr>天体</vt:lpstr>
      <vt:lpstr>Dubbo原理</vt:lpstr>
      <vt:lpstr>PowerPoint 演示文稿</vt:lpstr>
      <vt:lpstr>PowerPoint 演示文稿</vt:lpstr>
      <vt:lpstr>使用技巧</vt:lpstr>
      <vt:lpstr> 源码分析</vt:lpstr>
      <vt:lpstr>SPI四大特性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Dubbo</dc:title>
  <dc:creator>Microsoft Office User</dc:creator>
  <cp:lastModifiedBy>Microsoft Office User</cp:lastModifiedBy>
  <cp:revision>15</cp:revision>
  <dcterms:created xsi:type="dcterms:W3CDTF">2019-02-11T07:34:15Z</dcterms:created>
  <dcterms:modified xsi:type="dcterms:W3CDTF">2019-02-17T13:14:18Z</dcterms:modified>
</cp:coreProperties>
</file>

<file path=docProps/thumbnail.jpeg>
</file>